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0"/>
  </p:notesMasterIdLst>
  <p:sldIdLst>
    <p:sldId id="264" r:id="rId2"/>
    <p:sldId id="265" r:id="rId3"/>
    <p:sldId id="266" r:id="rId4"/>
    <p:sldId id="267" r:id="rId5"/>
    <p:sldId id="268" r:id="rId6"/>
    <p:sldId id="269" r:id="rId7"/>
    <p:sldId id="273" r:id="rId8"/>
    <p:sldId id="27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8E6FB-9F27-425B-86AD-BD7A5508CBE5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C97765-CDE8-4665-8F7E-5145151C1E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593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97765-CDE8-4665-8F7E-5145151C1EA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279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err="1" smtClean="0">
                <a:effectLst/>
                <a:latin typeface="Times New Roman" pitchFamily="18" charset="0"/>
                <a:cs typeface="Times New Roman" pitchFamily="18" charset="0"/>
              </a:rPr>
              <a:t>ГАЖ-ды</a:t>
            </a:r>
            <a:r>
              <a:rPr lang="ru-RU" sz="24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sz="24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itchFamily="18" charset="0"/>
                <a:cs typeface="Times New Roman" pitchFamily="18" charset="0"/>
              </a:rPr>
              <a:t>салалары</a:t>
            </a:r>
            <a:endParaRPr lang="ru-RU" sz="24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1412776"/>
            <a:ext cx="734481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Геоақпараттық жүйелердің мүмкіндіктері әртүрлі қызмет салалары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түрлі тапсырмаларды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шешу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үшін қолданылуы мүмкін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Маркшейдерлік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tabLst>
                <a:tab pos="355600" algn="l"/>
                <a:tab pos="1077913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айдалы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қазбаларды игеретін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кәсіпорындарды жобалау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салу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қайта құру жұмыстары үшін инженерлік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іздеу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топографиялық-геодезиялық жұмыстар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tabLst>
                <a:tab pos="355600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Мұнай-газ және рудалы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кенорындарын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өңдеу кезінде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пайдалы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қазба қорларын тиімді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үшін олардың сандық модельдерін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құру және пайдалану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tabLst>
                <a:tab pos="355600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3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Минералды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ресурстарды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пайдалануды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қойнауы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пайдалы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қазбалардың қоршаған ортасын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қорғауды қамтамасыз ету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мониторингті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зерттеу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жұмыстары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1916832"/>
            <a:ext cx="741682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пайдалы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қазба кенінің модельдерін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барлау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нәтижелері 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сандық және сапалық құрылымдық көрсеткіштерді сипаттау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геологиялық-маркшейдерлік деректерді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өңдеуді автоматтандыру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tabLst>
                <a:tab pos="450850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4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Жерге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орналастыру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жұмыстарын жүргізу кезінде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бағалау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үшін жоспарларды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сызбаларды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tabLst>
                <a:tab pos="450850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5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Кенорындарын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жерасты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ашық тәсілдермен игеру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кезіндегі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технологиялық процестердің маркшейдерлік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қамтамасыздандырылуы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tabLst>
                <a:tab pos="450850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6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Ә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ртүрлі жол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магистральдарының құрылысы кезіндегі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барлық жұмыс түрлерінің геодезиялық қамтамасыздандырылуы;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tabLst>
                <a:tab pos="450850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7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Тау-кен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мұнай-газ өндірістерінде геодинамикалық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мониторинг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474345"/>
            <a:ext cx="76328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Геодезия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картография:</a:t>
            </a:r>
          </a:p>
          <a:p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1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Далада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түсірілген геодезиялық деректер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топографиялық пландарды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tabLst>
                <a:tab pos="450850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2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Геодезиялық өлшеу деректерін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алғаш рет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45085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Жердің сандық моделін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өңдеу және құру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450850">
              <a:tabLst>
                <a:tab pos="450850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Векторлау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жолымен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әртүрлі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бағыттағы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карталарды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450850">
              <a:tabLst>
                <a:tab pos="450850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Карталарды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жаңарту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450850">
              <a:tabLst>
                <a:tab pos="450850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Оперативті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картаға түсіру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450850">
              <a:tabLst>
                <a:tab pos="450850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Карталарды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редакциялау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жинақтау және басып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шығару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450850">
              <a:tabLst>
                <a:tab pos="450850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Тақырыптық карталар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атластарды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жинау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т.б.</a:t>
            </a:r>
          </a:p>
          <a:p>
            <a:pPr indent="450850">
              <a:tabLst>
                <a:tab pos="450850" algn="l"/>
              </a:tabLst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Ақпараттық жер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жүйелері:</a:t>
            </a: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indent="45085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Жерге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орналастыру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жердің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бас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жоспары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үшөлшемді моделін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45085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Инженерлік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геология;</a:t>
            </a:r>
          </a:p>
          <a:p>
            <a:pPr indent="45085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Рельефті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т.б.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620688"/>
            <a:ext cx="748883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Халықтың тұрмыс-тіршілігін бақылау:</a:t>
            </a: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indent="531813" algn="just">
              <a:buFont typeface="+mj-lt"/>
              <a:buAutoNum type="arabicPeriod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Денсаулық сақтау (халықтың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ауру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деңгейін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халықтың жастық-жыныстық құрылымын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денсаулық көрсеткіштерін қадағалау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indent="531813">
              <a:buFont typeface="+mj-lt"/>
              <a:buAutoNum type="arabicPeriod"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леуметтік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қызмет көрсету;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531813">
              <a:buFont typeface="+mj-lt"/>
              <a:buAutoNum type="arabicPeriod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Жұмыспен қамтамасыз ету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т.б.;</a:t>
            </a:r>
          </a:p>
          <a:p>
            <a:pPr indent="531813" algn="just">
              <a:buFont typeface="+mj-lt"/>
              <a:buAutoNum type="arabicPeriod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беру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мекемелері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желісін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оңтайлау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аймақтағы талапкерлердің жоғарғы оқу орындарына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(ЖОО)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түсуін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ЖОО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мониторингін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мамандар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тапшылығын талдау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т.б.).</a:t>
            </a: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Әкімшілік-аумақтық басқару:</a:t>
            </a: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Аумақтық және салалық жоспарлау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 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аланың жоспарлануы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объектілерді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жобалау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Инженерлік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коммуникацияның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қала құрылысының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ағаш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отырғызу кадастрларын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Техногенді-экологиялық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т.б.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төтенше жағдайларға болжам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260648"/>
            <a:ext cx="727280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Экология:</a:t>
            </a:r>
          </a:p>
          <a:p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  <a:tabLst>
                <a:tab pos="531813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	1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Экологиялық жағдайлар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қауіпті табиғат құбылыстарын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бағалау және мониторингі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техногенді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әсерлер және олардың салдарын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бағалау;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  <a:tabLst>
                <a:tab pos="531813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2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Экологиялық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экспертиза;</a:t>
            </a:r>
          </a:p>
          <a:p>
            <a:pPr algn="just">
              <a:spcBef>
                <a:spcPts val="0"/>
              </a:spcBef>
              <a:buNone/>
              <a:tabLst>
                <a:tab pos="531813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3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Экологиялық апаттарды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модельдеу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олардың салдарын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Bef>
                <a:spcPts val="0"/>
              </a:spcBef>
              <a:buNone/>
              <a:tabLst>
                <a:tab pos="531813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4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Табиғатты қорғау шараларын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Bef>
                <a:spcPts val="0"/>
              </a:spcBef>
              <a:buNone/>
            </a:pP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Орман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шаруашылығы:</a:t>
            </a: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indent="45085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Орман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шаруашылығын стратегиялық басқару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45085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Ағаш дайындауды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орманға деген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тәсілдерді  жоспарлау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жолдарды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жобалау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45085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Орман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кадастрларын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980728"/>
            <a:ext cx="77768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Ауылшаруашылығы:</a:t>
            </a: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Ауыл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шаруашылығына пайдаланылатын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жерлердің өңделуін жоспарлау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иелері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егістік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жерлерді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есепке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Ауылшаруашылық өнімдері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минералды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тыңайтқыштардың тасымалдануын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оңтайлау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2398" y="404664"/>
            <a:ext cx="7498080" cy="3460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/>
              <a:t>Ба</a:t>
            </a:r>
            <a:r>
              <a:rPr lang="kk-KZ" sz="3200" dirty="0" smtClean="0"/>
              <a:t>қылау сұрақтары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9006" y="1412776"/>
            <a:ext cx="7384864" cy="4800600"/>
          </a:xfrm>
        </p:spPr>
        <p:txBody>
          <a:bodyPr/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нұсқа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25196" indent="-342900">
              <a:buAutoNum type="arabicPlain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ГАЖ –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дың анықтамасы</a:t>
            </a:r>
          </a:p>
          <a:p>
            <a:pPr marL="425196" indent="-342900">
              <a:buAutoNum type="arabicPlain"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 өмірінде заманауи ГАЖ технологиялардың ролі</a:t>
            </a:r>
          </a:p>
          <a:p>
            <a:pPr marL="425196" indent="-342900">
              <a:buAutoNum type="arabicPlain"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Растрлық карталарды тіркеу не үшін қажет?</a:t>
            </a:r>
          </a:p>
          <a:p>
            <a:pPr marL="425196" indent="-342900">
              <a:buAutoNum type="arabicPlain"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ГАЖ-дың мәлімет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көздері </a:t>
            </a:r>
            <a:endPara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25196" indent="-342900">
              <a:buAutoNum type="arabicPlain"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Геоақпараттанудың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анықтамасы </a:t>
            </a:r>
            <a:endPara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25196" indent="-342900">
              <a:buAutoNum type="arabicPlain"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ГАЖ өнімдері карталармен жұмыс істеуге арналған? </a:t>
            </a:r>
            <a:endPara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25196" indent="-342900">
              <a:buAutoNum type="arabicPlain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MapInfo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Paint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бағдарламаларының  айырмашылығы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25196" indent="-342900">
              <a:buAutoNum type="arabicPlain"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Карталарды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 сапасы неге байланысты?</a:t>
            </a:r>
          </a:p>
          <a:p>
            <a:pPr marL="425196" indent="-342900">
              <a:buAutoNum type="arabicPlain" startAt="2"/>
            </a:pPr>
            <a:endParaRPr lang="kk-KZ" sz="1800" dirty="0"/>
          </a:p>
          <a:p>
            <a:endParaRPr lang="kk-KZ" sz="1800" dirty="0" smtClean="0"/>
          </a:p>
          <a:p>
            <a:pPr marL="82296" indent="0">
              <a:buNone/>
            </a:pPr>
            <a:endParaRPr lang="kk-KZ" sz="1800" dirty="0" smtClean="0"/>
          </a:p>
          <a:p>
            <a:endParaRPr lang="ru-RU" sz="1800" dirty="0" smtClean="0"/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14855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5884" y="908720"/>
            <a:ext cx="7498080" cy="5256584"/>
          </a:xfrm>
        </p:spPr>
        <p:txBody>
          <a:bodyPr>
            <a:normAutofit lnSpcReduction="10000"/>
          </a:bodyPr>
          <a:lstStyle/>
          <a:p>
            <a:endPara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нұсқа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9496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ГАЖ –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дың анықтамасы</a:t>
            </a:r>
          </a:p>
          <a:p>
            <a:pPr marL="539496" indent="-457200">
              <a:buFont typeface="+mj-lt"/>
              <a:buAutoNum type="arabicPeriod"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Фотосуретердің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(форматтың типі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JPEG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векторлык картадан айырмашылығы</a:t>
            </a:r>
          </a:p>
          <a:p>
            <a:pPr marL="539496" indent="-457200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ГАЖ-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мақсаттары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39496" indent="-457200">
              <a:buFont typeface="+mj-lt"/>
              <a:buAutoNum type="arabicPeriod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Координаталар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қ жағдайда карталарды қалай тіркеуге болады?</a:t>
            </a:r>
          </a:p>
          <a:p>
            <a:pPr marL="82296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82296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39496" indent="-457200">
              <a:buFont typeface="+mj-lt"/>
              <a:buAutoNum type="arabicPeriod"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Геоақпараттанудың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анықтамасы </a:t>
            </a:r>
            <a:endPara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9496" indent="-457200">
              <a:buFont typeface="+mj-lt"/>
              <a:buAutoNum type="arabicPeriod"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Растрлық суреттердің мысалдары</a:t>
            </a:r>
          </a:p>
          <a:p>
            <a:pPr marL="539496" indent="-457200">
              <a:buFont typeface="+mj-lt"/>
              <a:buAutoNum type="arabi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MapInfo -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карталарды тіркеуге қойылатын талаптар </a:t>
            </a:r>
          </a:p>
          <a:p>
            <a:pPr marL="542925" indent="-461963">
              <a:buFont typeface="+mj-lt"/>
              <a:buAutoNum type="arabicPeriod"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компьютерлердің қазіргі компьютер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ерден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айырмашылығы</a:t>
            </a:r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kk-KZ" sz="2800" b="1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1805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/>
              <a:t>Ба</a:t>
            </a:r>
            <a:r>
              <a:rPr lang="kk-KZ" sz="3200" dirty="0" smtClean="0"/>
              <a:t>қылау сұрақтары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17164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6694</TotalTime>
  <Words>227</Words>
  <Application>Microsoft Office PowerPoint</Application>
  <PresentationFormat>Экран (4:3)</PresentationFormat>
  <Paragraphs>94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Calibri</vt:lpstr>
      <vt:lpstr>Corbel</vt:lpstr>
      <vt:lpstr>Gill Sans MT</vt:lpstr>
      <vt:lpstr>Times New Roman</vt:lpstr>
      <vt:lpstr>Verdana</vt:lpstr>
      <vt:lpstr>Wingdings 2</vt:lpstr>
      <vt:lpstr>Солнцестояние</vt:lpstr>
      <vt:lpstr>ГАЖ-ды пайдалану салалары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Бақылау сұрақтары </vt:lpstr>
      <vt:lpstr>Бақылау сұрақтары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Маржан</dc:creator>
  <cp:lastModifiedBy>user</cp:lastModifiedBy>
  <cp:revision>69</cp:revision>
  <dcterms:created xsi:type="dcterms:W3CDTF">2015-02-03T07:48:41Z</dcterms:created>
  <dcterms:modified xsi:type="dcterms:W3CDTF">2020-01-13T09:09:47Z</dcterms:modified>
</cp:coreProperties>
</file>